
<file path=[Content_Types].xml><?xml version="1.0" encoding="utf-8"?>
<Types xmlns="http://schemas.openxmlformats.org/package/2006/content-types">
  <Default Extension="bin" ContentType="application/vnd.openxmlformats-officedocument.presentationml.printerSetting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7"/>
    <p:sldId id="257" r:id="rId8"/>
    <p:sldId id="258" r:id="rId9"/>
    <p:sldId id="259"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4" d="100"/>
          <a:sy n="124" d="100"/>
        </p:scale>
        <p:origin x="-151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printerSettings" Target="printerSettings/printerSettings1.bin"/><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solidFill>
          <a:srgbClr val="EBEBDE"/>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t>1/27/13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t>1/27/13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solidFill>
          <a:srgbClr val="EBEBDE"/>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1/27/13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1/27/13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pic>
        <p:nvPicPr>
          <p:cNvPr id="4" name="Picture 3" descr="icon2.png"/>
          <p:cNvPicPr>
            <a:picLocks noChangeAspect="1"/>
          </p:cNvPicPr>
          <p:nvPr/>
        </p:nvPicPr>
        <p:blipFill>
          <a:blip r:embed="rId2"/>
          <a:stretch>
            <a:fillRect/>
          </a:stretch>
        </p:blipFill>
        <p:spPr>
          <a:xfrm>
            <a:off x="3657600" y="457200"/>
            <a:ext cx="1828800" cy="1829229"/>
          </a:xfrm>
          <a:prstGeom prst="rect">
            <a:avLst/>
          </a:prstGeom>
        </p:spPr>
      </p:pic>
      <p:sp>
        <p:nvSpPr>
          <p:cNvPr id="5" name="TextBox 4"/>
          <p:cNvSpPr txBox="1"/>
          <p:nvPr/>
        </p:nvSpPr>
        <p:spPr>
          <a:xfrm>
            <a:off x="457200" y="2743200"/>
            <a:ext cx="8229600" cy="1371600"/>
          </a:xfrm>
          <a:prstGeom prst="rect">
            <a:avLst/>
          </a:prstGeom>
          <a:noFill/>
        </p:spPr>
        <p:txBody>
          <a:bodyPr wrap="none">
            <a:spAutoFit/>
          </a:bodyPr>
          <a:lstStyle/>
          <a:p>
            <a:pPr algn="ctr">
              <a:defRPr sz="4400" b="1">
                <a:solidFill>
                  <a:srgbClr val="777764"/>
                </a:solidFill>
              </a:defRPr>
            </a:pPr>
            <a:r>
              <a:t>Ayat ul-Mulk [3:26-27]</a:t>
            </a:r>
          </a:p>
        </p:txBody>
      </p:sp>
      <p:sp>
        <p:nvSpPr>
          <p:cNvPr id="6" name="TextBox 5"/>
          <p:cNvSpPr txBox="1"/>
          <p:nvPr/>
        </p:nvSpPr>
        <p:spPr>
          <a:xfrm>
            <a:off x="457200" y="4114800"/>
            <a:ext cx="8229600" cy="1828800"/>
          </a:xfrm>
          <a:prstGeom prst="rect">
            <a:avLst/>
          </a:prstGeom>
          <a:noFill/>
        </p:spPr>
        <p:txBody>
          <a:bodyPr wrap="none">
            <a:spAutoFit/>
          </a:bodyPr>
          <a:lstStyle/>
          <a:p>
            <a:pPr algn="ctr">
              <a:defRPr sz="3600">
                <a:solidFill>
                  <a:srgbClr val="898989"/>
                </a:solidFill>
                <a:latin typeface="Sheherazade"/>
              </a:defRPr>
            </a:pPr>
            <a:r>
              <a:t>قُلِ اللَّهُمَّ مَـٰلِكَ الْمُلْكِ تُؤْتِيْ الْمُلْكَ مَن تَشَآءُ وَتَنزِعُ الْمُلْكَ مِمَّن تَشَآءُ وَتُعِزُّ مَن تَشَآءُ وَتُذِلُّ مَن تَشَآءُ ۖ بِيَدِكَ الْخَيْرُ ۖ إِنَّكَ عَلَى كُلِّ شَيْءٍ قَدِيرٌ</a:t>
            </a:r>
          </a:p>
        </p:txBody>
      </p:sp>
    </p:spTree>
  </p:cSld>
  <p:clrMapOvr>
    <a:masterClrMapping/>
  </p:clrMapOvr>
</p:sld>
</file>

<file path=ppt/slides/slide2.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بِسْمِ اللَّـهِ الرَّحْمَـٰنِ الرَّحِيمِ</a:t>
            </a:r>
          </a:p>
          <a:p>
            <a:pPr>
              <a:spcAft>
                <a:spcPts val="1200"/>
              </a:spcAft>
            </a:pPr>
          </a:p>
          <a:p>
            <a:pPr algn="ctr">
              <a:defRPr sz="2000" i="1">
                <a:solidFill>
                  <a:srgbClr val="898989"/>
                </a:solidFill>
              </a:defRPr>
            </a:pPr>
            <a:r>
              <a:t>bismillāhir raḥmānir raḥīm</a:t>
            </a:r>
          </a:p>
          <a:p>
            <a:pPr>
              <a:spcAft>
                <a:spcPts val="1200"/>
              </a:spcAft>
            </a:pPr>
          </a:p>
          <a:p>
            <a:pPr algn="ctr">
              <a:defRPr sz="2800">
                <a:solidFill>
                  <a:srgbClr val="3E5E5C"/>
                </a:solidFill>
              </a:defRPr>
            </a:pPr>
            <a:r>
              <a:t>In the name of Allah, the Beneficent, the Merciful.</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Ayat ul-Mulk [3:26-27]</a:t>
            </a:r>
          </a:p>
        </p:txBody>
      </p:sp>
    </p:spTree>
  </p:cSld>
  <p:clrMapOvr>
    <a:masterClrMapping/>
  </p:clrMapOvr>
</p:sld>
</file>

<file path=ppt/slides/slide3.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قُلِ اللَّهُمَّ مَـٰلِكَ الْمُلْكِ تُؤْتِيْ الْمُلْكَ مَن تَشَآءُ وَتَنزِعُ الْمُلْكَ مِمَّن تَشَآءُ وَتُعِزُّ مَن تَشَآءُ وَتُذِلُّ مَن تَشَآءُ ۖ بِيَدِكَ الْخَيْرُ ۖ إِنَّكَ عَلَى كُلِّ شَيْءٍ قَدِيرٌ</a:t>
            </a:r>
          </a:p>
          <a:p>
            <a:pPr>
              <a:spcAft>
                <a:spcPts val="1200"/>
              </a:spcAft>
            </a:pPr>
          </a:p>
          <a:p>
            <a:pPr algn="ctr">
              <a:defRPr sz="2000" i="1">
                <a:solidFill>
                  <a:srgbClr val="898989"/>
                </a:solidFill>
              </a:defRPr>
            </a:pPr>
            <a:r>
              <a:t>qulillāhumma mālikal mulki tu-til mulka man tashā-u watanzi`ul mulka mimman tashā-u watu`izzu man tashā-u watudhillu man tashā-u ۖ biyadikal khayr ۖ innaka `alā kulli shay-in qadīr</a:t>
            </a:r>
          </a:p>
          <a:p>
            <a:pPr>
              <a:spcAft>
                <a:spcPts val="1200"/>
              </a:spcAft>
            </a:pPr>
          </a:p>
          <a:p>
            <a:pPr algn="ctr">
              <a:defRPr sz="2800">
                <a:solidFill>
                  <a:srgbClr val="3E5E5C"/>
                </a:solidFill>
              </a:defRPr>
            </a:pPr>
            <a:r>
              <a:t>Say: O Allah, Master of the Kingdom! Thou givest the kingdom to whomsoever Thou pleasest and takest away the kingdom from whomsoever Thou pleasest, and Thou exaltest whom Thou pleasest and abasest whom Thou pleasest in Thine hand is the good; surety, Thou hast power over all things.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Ayat ul-Mulk [3:26-27]</a:t>
            </a:r>
          </a:p>
        </p:txBody>
      </p:sp>
    </p:spTree>
  </p:cSld>
  <p:clrMapOvr>
    <a:masterClrMapping/>
  </p:clrMapOvr>
</p:sld>
</file>

<file path=ppt/slides/slide4.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تُولِجُ الَّيْلَ فِيْ النَّهَارِ وَتُولِجُ النَّهَارَ فِيْ الَّيْلِ ۖ وَتُخْرِجُ الْحَيَّ مِنَ الْمَيِّتِ وَتُخْرِجُ الْمَيِّتَ مِنَ الْحَىِّ ۖ وَتَرْزُقُ مَن تَشَآءُ بِغَيْرِ حِسَابٍ</a:t>
            </a:r>
          </a:p>
          <a:p>
            <a:pPr>
              <a:spcAft>
                <a:spcPts val="1200"/>
              </a:spcAft>
            </a:pPr>
          </a:p>
          <a:p>
            <a:pPr algn="ctr">
              <a:defRPr sz="2000" i="1">
                <a:solidFill>
                  <a:srgbClr val="898989"/>
                </a:solidFill>
              </a:defRPr>
            </a:pPr>
            <a:r>
              <a:t>tūlijul layla fin nahāri watūlijun nahāra fil layl ۖ watukhrijul ḥayya minal mayyiti watukhrijul mayyita minal ḥayy ۖ watarzuqu man tashā-u bighayri ḥisāb</a:t>
            </a:r>
          </a:p>
          <a:p>
            <a:pPr>
              <a:spcAft>
                <a:spcPts val="1200"/>
              </a:spcAft>
            </a:pPr>
          </a:p>
          <a:p>
            <a:pPr algn="ctr">
              <a:defRPr sz="2800">
                <a:solidFill>
                  <a:srgbClr val="3E5E5C"/>
                </a:solidFill>
              </a:defRPr>
            </a:pPr>
            <a:r>
              <a:t>Thou makest the night to pass into the day and Thou makest the day to pass into the night, and Thou bringest forth the living from the dead and Thou bringest forth the dead from the living, and Thou givest sustenance to whom Thou pleasest without measure.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Ayat ul-Mulk [3:26-27]</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0</Words>
  <Application>Microsoft Macintosh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Steve Canny</cp:lastModifiedBy>
  <cp:revision>1</cp:revision>
  <dcterms:created xsi:type="dcterms:W3CDTF">2013-01-27T09:14:16Z</dcterms:created>
  <dcterms:modified xsi:type="dcterms:W3CDTF">2013-01-27T09:15:58Z</dcterms:modified>
  <cp:category/>
</cp:coreProperties>
</file>